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6858000" cy="9144000" type="screen4x3"/>
  <p:notesSz cx="6884988" cy="100187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252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1A34DA60-6635-47D4-BBA4-0F147CB0C45B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2033588" y="750888"/>
            <a:ext cx="281781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 vert="horz" lIns="96588" tIns="48294" rIns="96588" bIns="48294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92A862D7-69E3-40B9-A293-8D99BFFDC9A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5900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862D7-69E3-40B9-A293-8D99BFFDC9A2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0080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266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6879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1521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3942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088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784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2463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513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38591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0203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390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8E905-7500-4C04-B24B-64628C434FFA}" type="datetimeFigureOut">
              <a:rPr lang="th-TH" smtClean="0"/>
              <a:t>22/09/65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C4DA2-D3B6-4030-93DA-07CFCD3106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5336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ut.go.th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026" name="Picture 2" descr="C:\Users\PC_06\Desktop\ปก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851" y="-396552"/>
            <a:ext cx="6975688" cy="9648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52736" y="539552"/>
            <a:ext cx="54726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6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   </a:t>
            </a:r>
            <a:r>
              <a:rPr lang="th-TH" sz="66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 </a:t>
            </a:r>
            <a:r>
              <a:rPr lang="th-TH" sz="66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เทศบัญญัติ</a:t>
            </a:r>
            <a:endParaRPr lang="th-TH" sz="66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cs typeface="DSN Single" panose="00000400000000000000" pitchFamily="2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778" y="1670502"/>
            <a:ext cx="635038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 เรื่อง งบประมาณรายจ่ายประจำปี</a:t>
            </a:r>
            <a:endParaRPr lang="th-TH" sz="5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cs typeface="DSN Single" panose="00000400000000000000" pitchFamily="2" charset="-34"/>
            </a:endParaRPr>
          </a:p>
          <a:p>
            <a:pPr algn="ctr"/>
            <a:r>
              <a:rPr lang="th-TH" sz="5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 งบประมาณ</a:t>
            </a:r>
            <a:endParaRPr lang="th-TH" sz="5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cs typeface="DSN Single" panose="00000400000000000000" pitchFamily="2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288" y="6876256"/>
            <a:ext cx="64087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                             เทศบาลตำบลกรูด  </a:t>
            </a:r>
          </a:p>
          <a:p>
            <a:pPr algn="ctr"/>
            <a:r>
              <a:rPr lang="th-TH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                      อำเภอ</a:t>
            </a:r>
            <a:r>
              <a:rPr lang="th-TH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กาญ</a:t>
            </a:r>
            <a:r>
              <a:rPr lang="th-TH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จนดิษฐ์ จังหวัดสุราษฏร์ธา</a:t>
            </a:r>
            <a:r>
              <a:rPr lang="th-TH" sz="3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นี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32856" y="3779912"/>
            <a:ext cx="2448272" cy="156966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th-TH" sz="9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2566</a:t>
            </a:r>
            <a:endParaRPr lang="th-TH" sz="9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cs typeface="DSN Single" panose="000004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74440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3074" name="Picture 2" descr="C:\Users\PC_06\Desktop\ป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57388" y="-3048000"/>
            <a:ext cx="10772776" cy="15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50534" y="-1260648"/>
            <a:ext cx="64087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สำนักงานเทศบาลตำบลกรูด(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  <a:hlinkClick r:id="rId3"/>
              </a:rPr>
              <a:t>WWW.KRUT.GO.TH</a:t>
            </a:r>
            <a:r>
              <a:rPr lang="th-TH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)  </a:t>
            </a:r>
          </a:p>
          <a:p>
            <a:pPr algn="ctr"/>
            <a:r>
              <a:rPr lang="th-TH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SN Single" panose="00000400000000000000" pitchFamily="2" charset="-34"/>
                <a:cs typeface="DSN Single" panose="00000400000000000000" pitchFamily="2" charset="-34"/>
              </a:rPr>
              <a:t>งานนโยบายและแผน  โทร.0-7729-7189</a:t>
            </a:r>
          </a:p>
          <a:p>
            <a:pPr algn="ctr"/>
            <a:endParaRPr lang="th-TH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cs typeface="DSN Single" panose="00000400000000000000" pitchFamily="2" charset="-34"/>
            </a:endParaRPr>
          </a:p>
          <a:p>
            <a:pPr algn="ctr"/>
            <a:endParaRPr lang="th-TH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cs typeface="DSN Single" panose="00000400000000000000" pitchFamily="2" charset="-34"/>
            </a:endParaRPr>
          </a:p>
          <a:p>
            <a:pPr algn="ctr"/>
            <a:endParaRPr lang="th-TH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SN Single" panose="00000400000000000000" pitchFamily="2" charset="-34"/>
              <a:cs typeface="DSN Single" panose="000004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37009851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</TotalTime>
  <Words>36</Words>
  <Application>Microsoft Office PowerPoint</Application>
  <PresentationFormat>นำเสนอทางหน้าจอ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Windows User</cp:lastModifiedBy>
  <cp:revision>24</cp:revision>
  <cp:lastPrinted>2021-10-01T05:16:50Z</cp:lastPrinted>
  <dcterms:created xsi:type="dcterms:W3CDTF">2020-06-19T07:32:33Z</dcterms:created>
  <dcterms:modified xsi:type="dcterms:W3CDTF">2022-09-22T08:15:35Z</dcterms:modified>
</cp:coreProperties>
</file>